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DC67C7-ED0F-41B0-86DB-E93C8E9C6B20}" type="datetimeFigureOut">
              <a:rPr lang="en-US" smtClean="0"/>
              <a:t>4/27/2011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E97F37-4311-44C2-A48E-4FDFEB80326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97F37-4311-44C2-A48E-4FDFEB80326A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97F37-4311-44C2-A48E-4FDFEB80326A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97F37-4311-44C2-A48E-4FDFEB80326A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97F37-4311-44C2-A48E-4FDFEB80326A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97F37-4311-44C2-A48E-4FDFEB80326A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24B6F-77CC-4E79-8DD6-DE0F18F6F31E}" type="datetimeFigureOut">
              <a:rPr lang="en-US" smtClean="0"/>
              <a:t>4/27/2011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F747E-A989-488A-A256-D868A004CEC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24B6F-77CC-4E79-8DD6-DE0F18F6F31E}" type="datetimeFigureOut">
              <a:rPr lang="en-US" smtClean="0"/>
              <a:t>4/27/2011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F747E-A989-488A-A256-D868A004CE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24B6F-77CC-4E79-8DD6-DE0F18F6F31E}" type="datetimeFigureOut">
              <a:rPr lang="en-US" smtClean="0"/>
              <a:t>4/27/2011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F747E-A989-488A-A256-D868A004CE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24B6F-77CC-4E79-8DD6-DE0F18F6F31E}" type="datetimeFigureOut">
              <a:rPr lang="en-US" smtClean="0"/>
              <a:t>4/27/2011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F747E-A989-488A-A256-D868A004CE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24B6F-77CC-4E79-8DD6-DE0F18F6F31E}" type="datetimeFigureOut">
              <a:rPr lang="en-US" smtClean="0"/>
              <a:t>4/27/2011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F747E-A989-488A-A256-D868A004CEC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24B6F-77CC-4E79-8DD6-DE0F18F6F31E}" type="datetimeFigureOut">
              <a:rPr lang="en-US" smtClean="0"/>
              <a:t>4/27/2011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F747E-A989-488A-A256-D868A004CE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24B6F-77CC-4E79-8DD6-DE0F18F6F31E}" type="datetimeFigureOut">
              <a:rPr lang="en-US" smtClean="0"/>
              <a:t>4/27/2011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F747E-A989-488A-A256-D868A004CE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24B6F-77CC-4E79-8DD6-DE0F18F6F31E}" type="datetimeFigureOut">
              <a:rPr lang="en-US" smtClean="0"/>
              <a:t>4/27/2011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F747E-A989-488A-A256-D868A004CE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24B6F-77CC-4E79-8DD6-DE0F18F6F31E}" type="datetimeFigureOut">
              <a:rPr lang="en-US" smtClean="0"/>
              <a:t>4/27/2011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F747E-A989-488A-A256-D868A004CE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24B6F-77CC-4E79-8DD6-DE0F18F6F31E}" type="datetimeFigureOut">
              <a:rPr lang="en-US" smtClean="0"/>
              <a:t>4/27/2011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F747E-A989-488A-A256-D868A004CECF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9E224B6F-77CC-4E79-8DD6-DE0F18F6F31E}" type="datetimeFigureOut">
              <a:rPr lang="en-US" smtClean="0"/>
              <a:t>4/27/2011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3A0F747E-A989-488A-A256-D868A004CEC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9E224B6F-77CC-4E79-8DD6-DE0F18F6F31E}" type="datetimeFigureOut">
              <a:rPr lang="en-US" smtClean="0"/>
              <a:t>4/27/2011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3A0F747E-A989-488A-A256-D868A004CEC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‘93 Bombing of the WTC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Marcellous White</a:t>
            </a:r>
            <a:endParaRPr lang="en-US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609600"/>
          </a:xfrm>
        </p:spPr>
        <p:txBody>
          <a:bodyPr>
            <a:normAutofit/>
          </a:bodyPr>
          <a:lstStyle/>
          <a:p>
            <a:r>
              <a:rPr lang="en-US" dirty="0" smtClean="0"/>
              <a:t>What happened?</a:t>
            </a:r>
            <a:endParaRPr lang="en-US" dirty="0"/>
          </a:p>
        </p:txBody>
      </p:sp>
      <p:pic>
        <p:nvPicPr>
          <p:cNvPr id="7" name="Content Placeholder 6" descr="wtc199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971800" y="1447800"/>
            <a:ext cx="6172200" cy="541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sz="2000" dirty="0" smtClean="0"/>
              <a:t>A van containing a bomb successfully got into the garage of  one of the towers</a:t>
            </a:r>
          </a:p>
          <a:p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sz="2000" dirty="0" smtClean="0"/>
              <a:t>The terrorist Driving fled before it exploded</a:t>
            </a:r>
          </a:p>
          <a:p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</a:t>
            </a:r>
            <a:r>
              <a:rPr lang="en-US" sz="2000" dirty="0" smtClean="0"/>
              <a:t>The explosion killed six people</a:t>
            </a:r>
          </a:p>
          <a:p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</a:t>
            </a:r>
            <a:r>
              <a:rPr lang="en-US" sz="2000" dirty="0" smtClean="0"/>
              <a:t>Even a pregnant woman </a:t>
            </a:r>
            <a:endParaRPr lang="en-US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609600"/>
          </a:xfrm>
        </p:spPr>
        <p:txBody>
          <a:bodyPr/>
          <a:lstStyle/>
          <a:p>
            <a:r>
              <a:rPr lang="en-US" dirty="0" smtClean="0"/>
              <a:t>Anything Else?</a:t>
            </a:r>
            <a:endParaRPr lang="en-US" dirty="0"/>
          </a:p>
        </p:txBody>
      </p:sp>
      <p:pic>
        <p:nvPicPr>
          <p:cNvPr id="5" name="Content Placeholder 4" descr="wtc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122611" y="1524000"/>
            <a:ext cx="6021389" cy="533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 A parking attendant named Anthony Ricci survived</a:t>
            </a:r>
          </a:p>
          <a:p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</a:t>
            </a:r>
            <a:r>
              <a:rPr lang="en-US" sz="2000" dirty="0" smtClean="0"/>
              <a:t>People were trapped in stairwells and elevators waiting to be rescued or making a dangerous journey down the stairs</a:t>
            </a:r>
          </a:p>
          <a:p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</a:t>
            </a:r>
            <a:r>
              <a:rPr lang="en-US" sz="2000" dirty="0" smtClean="0"/>
              <a:t>The bomb made a huge crater in the ground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609600"/>
          </a:xfrm>
        </p:spPr>
        <p:txBody>
          <a:bodyPr/>
          <a:lstStyle/>
          <a:p>
            <a:r>
              <a:rPr lang="en-US" dirty="0" smtClean="0"/>
              <a:t>What </a:t>
            </a:r>
            <a:r>
              <a:rPr lang="en-US" dirty="0" smtClean="0"/>
              <a:t>H</a:t>
            </a:r>
            <a:r>
              <a:rPr lang="en-US" dirty="0" smtClean="0"/>
              <a:t>appened Next?</a:t>
            </a:r>
            <a:endParaRPr lang="en-US" dirty="0"/>
          </a:p>
        </p:txBody>
      </p:sp>
      <p:pic>
        <p:nvPicPr>
          <p:cNvPr id="5" name="Content Placeholder 4" descr="explosion9-1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200400" y="1524000"/>
            <a:ext cx="5943600" cy="533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 </a:t>
            </a:r>
            <a:r>
              <a:rPr lang="en-US" sz="2000" dirty="0" smtClean="0"/>
              <a:t> They had a Memorial for the six dead </a:t>
            </a:r>
            <a:r>
              <a:rPr lang="en-US" sz="2000" dirty="0" smtClean="0"/>
              <a:t>civilians</a:t>
            </a:r>
          </a:p>
          <a:p>
            <a:r>
              <a:rPr lang="en-US" sz="2000" dirty="0" smtClean="0"/>
              <a:t> </a:t>
            </a: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It was later destroyed in the event of the 9/11</a:t>
            </a:r>
          </a:p>
          <a:p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</a:t>
            </a:r>
            <a:r>
              <a:rPr lang="en-US" sz="2000" dirty="0" smtClean="0"/>
              <a:t>Now there are 2 waterfalls where the towers once stood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 Many stood trial for this attack </a:t>
            </a:r>
          </a:p>
          <a:p>
            <a:endParaRPr lang="en-US" sz="2000" dirty="0"/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762000"/>
          </a:xfrm>
        </p:spPr>
        <p:txBody>
          <a:bodyPr/>
          <a:lstStyle/>
          <a:p>
            <a:r>
              <a:rPr lang="en-US" dirty="0" smtClean="0"/>
              <a:t>What Are They Doing Now?</a:t>
            </a:r>
            <a:endParaRPr lang="en-US" dirty="0"/>
          </a:p>
        </p:txBody>
      </p:sp>
      <p:pic>
        <p:nvPicPr>
          <p:cNvPr id="5" name="Content Placeholder 4" descr="WTC Memorial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276600" y="1524000"/>
            <a:ext cx="5867400" cy="533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They are busy with the memorial today because it was crashed during 9/11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</a:t>
            </a:r>
            <a:r>
              <a:rPr lang="en-US" sz="2000" dirty="0" smtClean="0"/>
              <a:t>They have ideas of what it will look like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Names of everyone that died are imprinted on the waterfall to commemorate them</a:t>
            </a:r>
            <a:endParaRPr lang="en-US" sz="2000" dirty="0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61</TotalTime>
  <Words>180</Words>
  <Application>Microsoft Office PowerPoint</Application>
  <PresentationFormat>On-screen Show (4:3)</PresentationFormat>
  <Paragraphs>35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Module</vt:lpstr>
      <vt:lpstr>‘93 Bombing of the WTC</vt:lpstr>
      <vt:lpstr>What happened?</vt:lpstr>
      <vt:lpstr>Anything Else?</vt:lpstr>
      <vt:lpstr>What Happened Next?</vt:lpstr>
      <vt:lpstr>What Are They Doing Now?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‘93 Bombing of the WTC</dc:title>
  <dc:creator>Dalsina</dc:creator>
  <cp:lastModifiedBy>Dalsina</cp:lastModifiedBy>
  <cp:revision>8</cp:revision>
  <dcterms:created xsi:type="dcterms:W3CDTF">2011-04-27T19:34:34Z</dcterms:created>
  <dcterms:modified xsi:type="dcterms:W3CDTF">2011-04-27T20:35:54Z</dcterms:modified>
</cp:coreProperties>
</file>